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20"/>
  </p:notesMasterIdLst>
  <p:sldIdLst>
    <p:sldId id="256" r:id="rId5"/>
    <p:sldId id="271" r:id="rId6"/>
    <p:sldId id="267" r:id="rId7"/>
    <p:sldId id="270" r:id="rId8"/>
    <p:sldId id="258" r:id="rId9"/>
    <p:sldId id="260" r:id="rId10"/>
    <p:sldId id="269" r:id="rId11"/>
    <p:sldId id="261" r:id="rId12"/>
    <p:sldId id="259" r:id="rId13"/>
    <p:sldId id="262" r:id="rId14"/>
    <p:sldId id="263" r:id="rId15"/>
    <p:sldId id="264" r:id="rId16"/>
    <p:sldId id="268" r:id="rId17"/>
    <p:sldId id="266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58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Craig" userId="b7acdfce-2c11-4135-bbb2-bfe9cf8bb2fa" providerId="ADAL" clId="{F05ACE54-5125-4543-9F0C-4BA4EA753610}"/>
    <pc:docChg chg="custSel delSld modSld">
      <pc:chgData name="Mike Craig" userId="b7acdfce-2c11-4135-bbb2-bfe9cf8bb2fa" providerId="ADAL" clId="{F05ACE54-5125-4543-9F0C-4BA4EA753610}" dt="2021-05-14T14:50:23.547" v="545" actId="20577"/>
      <pc:docMkLst>
        <pc:docMk/>
      </pc:docMkLst>
      <pc:sldChg chg="modSp mod">
        <pc:chgData name="Mike Craig" userId="b7acdfce-2c11-4135-bbb2-bfe9cf8bb2fa" providerId="ADAL" clId="{F05ACE54-5125-4543-9F0C-4BA4EA753610}" dt="2021-05-14T14:38:16.193" v="19" actId="20577"/>
        <pc:sldMkLst>
          <pc:docMk/>
          <pc:sldMk cId="0" sldId="256"/>
        </pc:sldMkLst>
        <pc:spChg chg="mod">
          <ac:chgData name="Mike Craig" userId="b7acdfce-2c11-4135-bbb2-bfe9cf8bb2fa" providerId="ADAL" clId="{F05ACE54-5125-4543-9F0C-4BA4EA753610}" dt="2021-05-14T14:38:16.193" v="19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Mike Craig" userId="b7acdfce-2c11-4135-bbb2-bfe9cf8bb2fa" providerId="ADAL" clId="{F05ACE54-5125-4543-9F0C-4BA4EA753610}" dt="2021-05-14T14:38:44.978" v="20" actId="2696"/>
        <pc:sldMkLst>
          <pc:docMk/>
          <pc:sldMk cId="0" sldId="257"/>
        </pc:sldMkLst>
      </pc:sldChg>
      <pc:sldChg chg="modSp mod">
        <pc:chgData name="Mike Craig" userId="b7acdfce-2c11-4135-bbb2-bfe9cf8bb2fa" providerId="ADAL" clId="{F05ACE54-5125-4543-9F0C-4BA4EA753610}" dt="2021-05-14T14:41:07.177" v="46" actId="20577"/>
        <pc:sldMkLst>
          <pc:docMk/>
          <pc:sldMk cId="0" sldId="258"/>
        </pc:sldMkLst>
        <pc:spChg chg="mod">
          <ac:chgData name="Mike Craig" userId="b7acdfce-2c11-4135-bbb2-bfe9cf8bb2fa" providerId="ADAL" clId="{F05ACE54-5125-4543-9F0C-4BA4EA753610}" dt="2021-05-14T14:41:07.177" v="46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F05ACE54-5125-4543-9F0C-4BA4EA753610}" dt="2021-05-14T14:44:57.631" v="257" actId="20577"/>
        <pc:sldMkLst>
          <pc:docMk/>
          <pc:sldMk cId="0" sldId="260"/>
        </pc:sldMkLst>
        <pc:spChg chg="mod">
          <ac:chgData name="Mike Craig" userId="b7acdfce-2c11-4135-bbb2-bfe9cf8bb2fa" providerId="ADAL" clId="{F05ACE54-5125-4543-9F0C-4BA4EA753610}" dt="2021-05-14T14:44:57.631" v="257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F05ACE54-5125-4543-9F0C-4BA4EA753610}" dt="2021-05-14T14:45:30.717" v="287" actId="20577"/>
        <pc:sldMkLst>
          <pc:docMk/>
          <pc:sldMk cId="0" sldId="261"/>
        </pc:sldMkLst>
        <pc:graphicFrameChg chg="modGraphic">
          <ac:chgData name="Mike Craig" userId="b7acdfce-2c11-4135-bbb2-bfe9cf8bb2fa" providerId="ADAL" clId="{F05ACE54-5125-4543-9F0C-4BA4EA753610}" dt="2021-05-14T14:45:30.717" v="287" actId="20577"/>
          <ac:graphicFrameMkLst>
            <pc:docMk/>
            <pc:sldMk cId="0" sldId="261"/>
            <ac:graphicFrameMk id="4" creationId="{00000000-0000-0000-0000-000000000000}"/>
          </ac:graphicFrameMkLst>
        </pc:graphicFrameChg>
      </pc:sldChg>
      <pc:sldChg chg="modSp mod">
        <pc:chgData name="Mike Craig" userId="b7acdfce-2c11-4135-bbb2-bfe9cf8bb2fa" providerId="ADAL" clId="{F05ACE54-5125-4543-9F0C-4BA4EA753610}" dt="2021-05-14T14:47:22.287" v="362" actId="20577"/>
        <pc:sldMkLst>
          <pc:docMk/>
          <pc:sldMk cId="0" sldId="262"/>
        </pc:sldMkLst>
        <pc:spChg chg="mod">
          <ac:chgData name="Mike Craig" userId="b7acdfce-2c11-4135-bbb2-bfe9cf8bb2fa" providerId="ADAL" clId="{F05ACE54-5125-4543-9F0C-4BA4EA753610}" dt="2021-05-14T14:46:43.335" v="317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Mike Craig" userId="b7acdfce-2c11-4135-bbb2-bfe9cf8bb2fa" providerId="ADAL" clId="{F05ACE54-5125-4543-9F0C-4BA4EA753610}" dt="2021-05-14T14:47:22.287" v="362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F05ACE54-5125-4543-9F0C-4BA4EA753610}" dt="2021-05-14T14:50:23.547" v="545" actId="20577"/>
        <pc:sldMkLst>
          <pc:docMk/>
          <pc:sldMk cId="0" sldId="266"/>
        </pc:sldMkLst>
        <pc:spChg chg="mod">
          <ac:chgData name="Mike Craig" userId="b7acdfce-2c11-4135-bbb2-bfe9cf8bb2fa" providerId="ADAL" clId="{F05ACE54-5125-4543-9F0C-4BA4EA753610}" dt="2021-05-14T14:50:23.547" v="545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F05ACE54-5125-4543-9F0C-4BA4EA753610}" dt="2021-05-14T14:48:07.984" v="396" actId="20577"/>
        <pc:sldMkLst>
          <pc:docMk/>
          <pc:sldMk cId="1828884552" sldId="268"/>
        </pc:sldMkLst>
        <pc:spChg chg="mod">
          <ac:chgData name="Mike Craig" userId="b7acdfce-2c11-4135-bbb2-bfe9cf8bb2fa" providerId="ADAL" clId="{F05ACE54-5125-4543-9F0C-4BA4EA753610}" dt="2021-05-14T14:48:07.984" v="396" actId="20577"/>
          <ac:spMkLst>
            <pc:docMk/>
            <pc:sldMk cId="1828884552" sldId="268"/>
            <ac:spMk id="3" creationId="{8BC27D7D-94E5-41AC-BD03-3F309A5E3C66}"/>
          </ac:spMkLst>
        </pc:spChg>
      </pc:sldChg>
    </pc:docChg>
  </pc:docChgLst>
  <pc:docChgLst>
    <pc:chgData name="Mike Craig" userId="b7acdfce-2c11-4135-bbb2-bfe9cf8bb2fa" providerId="ADAL" clId="{90EC041C-1508-4652-AC88-770BFBCC2C1E}"/>
    <pc:docChg chg="undo custSel addSld modSld sldOrd">
      <pc:chgData name="Mike Craig" userId="b7acdfce-2c11-4135-bbb2-bfe9cf8bb2fa" providerId="ADAL" clId="{90EC041C-1508-4652-AC88-770BFBCC2C1E}" dt="2022-04-21T09:34:04.195" v="601" actId="20577"/>
      <pc:docMkLst>
        <pc:docMk/>
      </pc:docMkLst>
      <pc:sldChg chg="modSp mod">
        <pc:chgData name="Mike Craig" userId="b7acdfce-2c11-4135-bbb2-bfe9cf8bb2fa" providerId="ADAL" clId="{90EC041C-1508-4652-AC88-770BFBCC2C1E}" dt="2022-04-21T09:19:13.412" v="13" actId="20577"/>
        <pc:sldMkLst>
          <pc:docMk/>
          <pc:sldMk cId="0" sldId="256"/>
        </pc:sldMkLst>
        <pc:spChg chg="mod">
          <ac:chgData name="Mike Craig" userId="b7acdfce-2c11-4135-bbb2-bfe9cf8bb2fa" providerId="ADAL" clId="{90EC041C-1508-4652-AC88-770BFBCC2C1E}" dt="2022-04-21T09:19:13.412" v="13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90EC041C-1508-4652-AC88-770BFBCC2C1E}" dt="2022-04-21T09:29:41.987" v="409" actId="20577"/>
        <pc:sldMkLst>
          <pc:docMk/>
          <pc:sldMk cId="0" sldId="258"/>
        </pc:sldMkLst>
        <pc:spChg chg="mod">
          <ac:chgData name="Mike Craig" userId="b7acdfce-2c11-4135-bbb2-bfe9cf8bb2fa" providerId="ADAL" clId="{90EC041C-1508-4652-AC88-770BFBCC2C1E}" dt="2022-04-21T09:29:41.987" v="409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90EC041C-1508-4652-AC88-770BFBCC2C1E}" dt="2022-04-21T09:31:36.194" v="487" actId="20577"/>
        <pc:sldMkLst>
          <pc:docMk/>
          <pc:sldMk cId="0" sldId="260"/>
        </pc:sldMkLst>
        <pc:spChg chg="mod">
          <ac:chgData name="Mike Craig" userId="b7acdfce-2c11-4135-bbb2-bfe9cf8bb2fa" providerId="ADAL" clId="{90EC041C-1508-4652-AC88-770BFBCC2C1E}" dt="2022-04-21T09:31:36.194" v="487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90EC041C-1508-4652-AC88-770BFBCC2C1E}" dt="2022-04-21T09:31:56.415" v="489" actId="20577"/>
        <pc:sldMkLst>
          <pc:docMk/>
          <pc:sldMk cId="0" sldId="261"/>
        </pc:sldMkLst>
        <pc:graphicFrameChg chg="modGraphic">
          <ac:chgData name="Mike Craig" userId="b7acdfce-2c11-4135-bbb2-bfe9cf8bb2fa" providerId="ADAL" clId="{90EC041C-1508-4652-AC88-770BFBCC2C1E}" dt="2022-04-21T09:31:56.415" v="489" actId="20577"/>
          <ac:graphicFrameMkLst>
            <pc:docMk/>
            <pc:sldMk cId="0" sldId="261"/>
            <ac:graphicFrameMk id="4" creationId="{00000000-0000-0000-0000-000000000000}"/>
          </ac:graphicFrameMkLst>
        </pc:graphicFrameChg>
      </pc:sldChg>
      <pc:sldChg chg="modSp mod">
        <pc:chgData name="Mike Craig" userId="b7acdfce-2c11-4135-bbb2-bfe9cf8bb2fa" providerId="ADAL" clId="{90EC041C-1508-4652-AC88-770BFBCC2C1E}" dt="2022-04-21T09:32:52.110" v="568" actId="20577"/>
        <pc:sldMkLst>
          <pc:docMk/>
          <pc:sldMk cId="0" sldId="262"/>
        </pc:sldMkLst>
        <pc:spChg chg="mod">
          <ac:chgData name="Mike Craig" userId="b7acdfce-2c11-4135-bbb2-bfe9cf8bb2fa" providerId="ADAL" clId="{90EC041C-1508-4652-AC88-770BFBCC2C1E}" dt="2022-04-21T09:32:52.110" v="568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90EC041C-1508-4652-AC88-770BFBCC2C1E}" dt="2022-04-21T09:33:37.861" v="582" actId="20577"/>
        <pc:sldMkLst>
          <pc:docMk/>
          <pc:sldMk cId="0" sldId="264"/>
        </pc:sldMkLst>
        <pc:spChg chg="mod">
          <ac:chgData name="Mike Craig" userId="b7acdfce-2c11-4135-bbb2-bfe9cf8bb2fa" providerId="ADAL" clId="{90EC041C-1508-4652-AC88-770BFBCC2C1E}" dt="2022-04-21T09:33:37.861" v="582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90EC041C-1508-4652-AC88-770BFBCC2C1E}" dt="2022-04-21T09:34:04.195" v="601" actId="20577"/>
        <pc:sldMkLst>
          <pc:docMk/>
          <pc:sldMk cId="0" sldId="266"/>
        </pc:sldMkLst>
        <pc:spChg chg="mod">
          <ac:chgData name="Mike Craig" userId="b7acdfce-2c11-4135-bbb2-bfe9cf8bb2fa" providerId="ADAL" clId="{90EC041C-1508-4652-AC88-770BFBCC2C1E}" dt="2022-04-21T09:34:04.195" v="601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Mike Craig" userId="b7acdfce-2c11-4135-bbb2-bfe9cf8bb2fa" providerId="ADAL" clId="{90EC041C-1508-4652-AC88-770BFBCC2C1E}" dt="2022-04-21T09:22:47.776" v="78" actId="20577"/>
        <pc:sldMkLst>
          <pc:docMk/>
          <pc:sldMk cId="79807430" sldId="267"/>
        </pc:sldMkLst>
        <pc:spChg chg="mod">
          <ac:chgData name="Mike Craig" userId="b7acdfce-2c11-4135-bbb2-bfe9cf8bb2fa" providerId="ADAL" clId="{90EC041C-1508-4652-AC88-770BFBCC2C1E}" dt="2022-04-21T09:22:47.776" v="78" actId="20577"/>
          <ac:spMkLst>
            <pc:docMk/>
            <pc:sldMk cId="79807430" sldId="267"/>
            <ac:spMk id="2" creationId="{7B7127DE-6F44-4DA5-992B-4DD0E8492781}"/>
          </ac:spMkLst>
        </pc:spChg>
        <pc:spChg chg="mod">
          <ac:chgData name="Mike Craig" userId="b7acdfce-2c11-4135-bbb2-bfe9cf8bb2fa" providerId="ADAL" clId="{90EC041C-1508-4652-AC88-770BFBCC2C1E}" dt="2022-04-21T09:22:12.800" v="67" actId="20577"/>
          <ac:spMkLst>
            <pc:docMk/>
            <pc:sldMk cId="79807430" sldId="267"/>
            <ac:spMk id="3" creationId="{F3E5FEC3-2031-4228-9852-65AC46A4F645}"/>
          </ac:spMkLst>
        </pc:spChg>
      </pc:sldChg>
      <pc:sldChg chg="modSp mod">
        <pc:chgData name="Mike Craig" userId="b7acdfce-2c11-4135-bbb2-bfe9cf8bb2fa" providerId="ADAL" clId="{90EC041C-1508-4652-AC88-770BFBCC2C1E}" dt="2022-04-21T09:23:42.701" v="228" actId="255"/>
        <pc:sldMkLst>
          <pc:docMk/>
          <pc:sldMk cId="857299002" sldId="270"/>
        </pc:sldMkLst>
        <pc:spChg chg="mod">
          <ac:chgData name="Mike Craig" userId="b7acdfce-2c11-4135-bbb2-bfe9cf8bb2fa" providerId="ADAL" clId="{90EC041C-1508-4652-AC88-770BFBCC2C1E}" dt="2022-04-21T09:23:42.701" v="228" actId="255"/>
          <ac:spMkLst>
            <pc:docMk/>
            <pc:sldMk cId="857299002" sldId="270"/>
            <ac:spMk id="3" creationId="{DE0F99CC-9D2D-48CD-9DCB-C7376B2A986B}"/>
          </ac:spMkLst>
        </pc:spChg>
      </pc:sldChg>
      <pc:sldChg chg="modSp add mod ord">
        <pc:chgData name="Mike Craig" userId="b7acdfce-2c11-4135-bbb2-bfe9cf8bb2fa" providerId="ADAL" clId="{90EC041C-1508-4652-AC88-770BFBCC2C1E}" dt="2022-04-21T09:27:21.655" v="391" actId="20577"/>
        <pc:sldMkLst>
          <pc:docMk/>
          <pc:sldMk cId="751964505" sldId="271"/>
        </pc:sldMkLst>
        <pc:spChg chg="mod">
          <ac:chgData name="Mike Craig" userId="b7acdfce-2c11-4135-bbb2-bfe9cf8bb2fa" providerId="ADAL" clId="{90EC041C-1508-4652-AC88-770BFBCC2C1E}" dt="2022-04-21T09:27:21.655" v="391" actId="20577"/>
          <ac:spMkLst>
            <pc:docMk/>
            <pc:sldMk cId="751964505" sldId="271"/>
            <ac:spMk id="2" creationId="{7B7127DE-6F44-4DA5-992B-4DD0E8492781}"/>
          </ac:spMkLst>
        </pc:spChg>
        <pc:spChg chg="mod">
          <ac:chgData name="Mike Craig" userId="b7acdfce-2c11-4135-bbb2-bfe9cf8bb2fa" providerId="ADAL" clId="{90EC041C-1508-4652-AC88-770BFBCC2C1E}" dt="2022-04-21T09:26:57.454" v="385" actId="20577"/>
          <ac:spMkLst>
            <pc:docMk/>
            <pc:sldMk cId="751964505" sldId="271"/>
            <ac:spMk id="3" creationId="{F3E5FEC3-2031-4228-9852-65AC46A4F64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C3AB1-CD6F-40CB-8ED4-665E19D213D7}" type="datetimeFigureOut">
              <a:rPr lang="en-GB" smtClean="0"/>
              <a:pPr/>
              <a:t>21/04/2022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83321-FD33-4C36-B6D0-EC2EA338C5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26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Arriving</a:t>
            </a:r>
            <a:r>
              <a:rPr lang="en-GB" baseline="0" dirty="0"/>
              <a:t> at school – reverse park – NOT TOO EARLY!!</a:t>
            </a:r>
            <a:endParaRPr lang="en-GB" dirty="0"/>
          </a:p>
          <a:p>
            <a:r>
              <a:rPr lang="en-GB" dirty="0"/>
              <a:t>Start prompt –</a:t>
            </a:r>
            <a:r>
              <a:rPr lang="en-GB" baseline="0" dirty="0"/>
              <a:t> children line up with peers (independence – parents are encouraged to let the children come in without them!)</a:t>
            </a:r>
            <a:endParaRPr lang="en-GB" dirty="0"/>
          </a:p>
          <a:p>
            <a:r>
              <a:rPr lang="en-GB" dirty="0"/>
              <a:t>Tuck Shop</a:t>
            </a:r>
            <a:r>
              <a:rPr lang="en-GB" baseline="0" dirty="0"/>
              <a:t> – variety of options including toast daily</a:t>
            </a:r>
          </a:p>
          <a:p>
            <a:r>
              <a:rPr lang="en-GB" baseline="0" dirty="0"/>
              <a:t>                - Fruity Friday</a:t>
            </a:r>
          </a:p>
          <a:p>
            <a:r>
              <a:rPr lang="en-GB" baseline="0" dirty="0"/>
              <a:t>                - PSA supervision but not essential</a:t>
            </a:r>
          </a:p>
          <a:p>
            <a:r>
              <a:rPr lang="en-GB" baseline="0" dirty="0"/>
              <a:t>Lunch – NEW entitlement that every pupil P1-3 to get a free school meal – NO DINNER TICKETS REQUIRED</a:t>
            </a:r>
          </a:p>
          <a:p>
            <a:r>
              <a:rPr lang="en-GB" baseline="0" dirty="0"/>
              <a:t>End of day – pupils walked to bus – seatbelts MUST be worn – strict rule for other children’s safety.</a:t>
            </a:r>
            <a:endParaRPr lang="en-GB" dirty="0"/>
          </a:p>
          <a:p>
            <a:r>
              <a:rPr lang="en-GB" dirty="0"/>
              <a:t>Notify the</a:t>
            </a:r>
            <a:r>
              <a:rPr lang="en-GB" baseline="0" dirty="0"/>
              <a:t> office staff  - if LATE/ILL/ or if end of day arrangements change</a:t>
            </a:r>
          </a:p>
          <a:p>
            <a:r>
              <a:rPr lang="en-GB" baseline="0" dirty="0"/>
              <a:t>Appointments – pupils must to signed out – book in office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83321-FD33-4C36-B6D0-EC2EA338C58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 need to provide stationary – school will have and it saves</a:t>
            </a:r>
            <a:r>
              <a:rPr lang="en-GB" baseline="0" dirty="0"/>
              <a:t> children getting upset when something lost or broken.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83321-FD33-4C36-B6D0-EC2EA338C58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81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GB" sz="4400" b="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Arnage</a:t>
            </a:r>
            <a:r>
              <a:rPr lang="en-GB" sz="4400" b="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10968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GB" dirty="0"/>
          </a:p>
          <a:p>
            <a:pPr algn="ctr"/>
            <a:r>
              <a:rPr lang="en-GB" sz="4600" dirty="0"/>
              <a:t>P1 Induction Programme 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500" dirty="0"/>
              <a:t>Welcome to Arnage School</a:t>
            </a:r>
          </a:p>
          <a:p>
            <a:pPr algn="ctr"/>
            <a:r>
              <a:rPr lang="en-GB" sz="4500" dirty="0"/>
              <a:t>27</a:t>
            </a:r>
            <a:r>
              <a:rPr lang="en-GB" sz="4500" baseline="30000" dirty="0"/>
              <a:t>th</a:t>
            </a:r>
            <a:r>
              <a:rPr lang="en-GB" sz="4500" dirty="0"/>
              <a:t> April 2022</a:t>
            </a:r>
          </a:p>
        </p:txBody>
      </p:sp>
      <p:pic>
        <p:nvPicPr>
          <p:cNvPr id="4" name="Picture 3" descr="school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057400"/>
            <a:ext cx="16764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Playgroup/Nursery – P1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Shared information </a:t>
            </a:r>
          </a:p>
          <a:p>
            <a:r>
              <a:rPr lang="en-GB" sz="3200" dirty="0"/>
              <a:t>Summative Reports</a:t>
            </a:r>
          </a:p>
          <a:p>
            <a:r>
              <a:rPr lang="en-GB" sz="3200" dirty="0"/>
              <a:t>Pupil Profiles</a:t>
            </a:r>
          </a:p>
          <a:p>
            <a:r>
              <a:rPr lang="en-GB" sz="3200" dirty="0"/>
              <a:t>Transition Visits</a:t>
            </a:r>
            <a:endParaRPr lang="en-GB" sz="1800" dirty="0"/>
          </a:p>
          <a:p>
            <a:r>
              <a:rPr lang="en-GB" sz="3200" dirty="0"/>
              <a:t>P1 Buddy System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Things your child can do to prepare –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- personal hygiene</a:t>
            </a:r>
          </a:p>
          <a:p>
            <a:pPr>
              <a:buNone/>
            </a:pPr>
            <a:r>
              <a:rPr lang="en-GB" dirty="0"/>
              <a:t> - use a knife and fork</a:t>
            </a:r>
          </a:p>
          <a:p>
            <a:pPr>
              <a:buNone/>
            </a:pPr>
            <a:r>
              <a:rPr lang="en-GB" dirty="0"/>
              <a:t> - take turns</a:t>
            </a:r>
          </a:p>
          <a:p>
            <a:pPr>
              <a:buNone/>
            </a:pPr>
            <a:r>
              <a:rPr lang="en-GB" dirty="0"/>
              <a:t> - identify their own name</a:t>
            </a:r>
          </a:p>
          <a:p>
            <a:pPr>
              <a:buNone/>
            </a:pPr>
            <a:r>
              <a:rPr lang="en-GB" dirty="0"/>
              <a:t> - identify their own belongings</a:t>
            </a:r>
          </a:p>
          <a:p>
            <a:pPr>
              <a:buNone/>
            </a:pPr>
            <a:r>
              <a:rPr lang="en-GB" dirty="0"/>
              <a:t> - change and dress independently – interval, PE etc.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Things you can do – </a:t>
            </a:r>
          </a:p>
          <a:p>
            <a:endParaRPr lang="en-GB" dirty="0"/>
          </a:p>
          <a:p>
            <a:pPr>
              <a:buNone/>
            </a:pPr>
            <a:r>
              <a:rPr lang="en-GB" dirty="0"/>
              <a:t> - name everything</a:t>
            </a:r>
          </a:p>
          <a:p>
            <a:pPr>
              <a:buNone/>
            </a:pPr>
            <a:r>
              <a:rPr lang="en-GB" dirty="0"/>
              <a:t> - PE kit </a:t>
            </a:r>
          </a:p>
          <a:p>
            <a:pPr>
              <a:buNone/>
            </a:pPr>
            <a:r>
              <a:rPr lang="en-GB" dirty="0"/>
              <a:t> - provide a school bag</a:t>
            </a:r>
          </a:p>
          <a:p>
            <a:pPr>
              <a:buNone/>
            </a:pPr>
            <a:r>
              <a:rPr lang="en-GB" dirty="0"/>
              <a:t> - stationary is optional</a:t>
            </a:r>
          </a:p>
          <a:p>
            <a:pPr>
              <a:buNone/>
            </a:pPr>
            <a:r>
              <a:rPr lang="en-GB" dirty="0"/>
              <a:t> - read to and with your child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- Encourage Independence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916F5-3596-45CA-B15C-3C7AFAE2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School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27D7D-94E5-41AC-BD03-3F309A5E3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4000" dirty="0">
                <a:latin typeface="Comic Sans MS" panose="030F0702030302020204" pitchFamily="66" charset="0"/>
              </a:rPr>
              <a:t>Literacy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>
                <a:latin typeface="Comic Sans MS" panose="030F0702030302020204" pitchFamily="66" charset="0"/>
              </a:rPr>
              <a:t>Numeracy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>
                <a:latin typeface="Comic Sans MS" panose="030F0702030302020204" pitchFamily="66" charset="0"/>
              </a:rPr>
              <a:t>Topic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>
                <a:latin typeface="Comic Sans MS" panose="030F0702030302020204" pitchFamily="66" charset="0"/>
              </a:rPr>
              <a:t>Other curricular areas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>
                <a:latin typeface="Comic Sans MS" panose="030F0702030302020204" pitchFamily="66" charset="0"/>
              </a:rPr>
              <a:t>Constructive Play</a:t>
            </a:r>
          </a:p>
        </p:txBody>
      </p:sp>
    </p:spTree>
    <p:extLst>
      <p:ext uri="{BB962C8B-B14F-4D97-AF65-F5344CB8AC3E}">
        <p14:creationId xmlns:p14="http://schemas.microsoft.com/office/powerpoint/2010/main" val="1828884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Parent/Carer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Facebook Page</a:t>
            </a:r>
          </a:p>
          <a:p>
            <a:r>
              <a:rPr lang="en-GB" dirty="0"/>
              <a:t>Google Classroom</a:t>
            </a:r>
          </a:p>
          <a:p>
            <a:r>
              <a:rPr lang="en-GB" dirty="0" err="1"/>
              <a:t>SeeSaw</a:t>
            </a:r>
            <a:endParaRPr lang="en-GB" dirty="0"/>
          </a:p>
          <a:p>
            <a:r>
              <a:rPr lang="en-GB" dirty="0"/>
              <a:t>Home/School Diary</a:t>
            </a:r>
          </a:p>
          <a:p>
            <a:r>
              <a:rPr lang="en-GB" dirty="0"/>
              <a:t>School Handbook </a:t>
            </a:r>
          </a:p>
          <a:p>
            <a:r>
              <a:rPr lang="en-GB" dirty="0"/>
              <a:t>Website</a:t>
            </a:r>
          </a:p>
          <a:p>
            <a:endParaRPr lang="en-GB" dirty="0"/>
          </a:p>
          <a:p>
            <a:r>
              <a:rPr lang="en-GB" dirty="0" err="1"/>
              <a:t>Groupcall</a:t>
            </a:r>
            <a:r>
              <a:rPr lang="en-GB" dirty="0"/>
              <a:t>/Emails</a:t>
            </a:r>
          </a:p>
          <a:p>
            <a:r>
              <a:rPr lang="en-GB" dirty="0"/>
              <a:t>Termly Newsletters</a:t>
            </a:r>
          </a:p>
          <a:p>
            <a:r>
              <a:rPr lang="en-GB" dirty="0"/>
              <a:t>Letters home in folder</a:t>
            </a:r>
          </a:p>
          <a:p>
            <a:endParaRPr lang="en-GB" dirty="0"/>
          </a:p>
          <a:p>
            <a:r>
              <a:rPr lang="en-GB" dirty="0"/>
              <a:t>Telephone calls</a:t>
            </a:r>
          </a:p>
          <a:p>
            <a:r>
              <a:rPr lang="en-GB" dirty="0"/>
              <a:t>One to one meetings (HT/Class Teacher)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Don’t Worry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822" y="2667000"/>
            <a:ext cx="4000356" cy="29964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27DE-6F44-4DA5-992B-4DD0E849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Our Vision for all Learners who come to Arnage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5FEC3-2031-4228-9852-65AC46A4F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 would like all children to leave Arnage school feeling secure in who they are and their place in our community. Equipped to become citizens of the world with a sense of responsibility to others and to the planet, with our values of Kindness, Honesty, and Determination guiding all their decisions.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5196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27DE-6F44-4DA5-992B-4DD0E849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Our School Aims</a:t>
            </a:r>
            <a:br>
              <a:rPr lang="en-GB" dirty="0"/>
            </a:br>
            <a:r>
              <a:rPr lang="en-GB" dirty="0"/>
              <a:t>(Hot off the Press)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5FEC3-2031-4228-9852-65AC46A4F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 want learners at Arnage school to: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 motivated and confident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Feel safe and happy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 inspired to love learning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Feel valued by everyone in our community and in turn look out for each other and be inclusive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 curious and creative, to express their own unique personality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 critical thinkers – to be open-minded and thoughtful in their opinions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 resilient and adaptable to a changing world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Know their rights and defend the rights of others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0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02897-5C6F-4E93-8BC3-3C6A61488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At Arnage, We Value: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99CC-9D2D-48CD-9DCB-C7376B2A9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Kindness</a:t>
            </a:r>
          </a:p>
          <a:p>
            <a:r>
              <a:rPr lang="en-GB" sz="6600" dirty="0"/>
              <a:t>Truth and Honesty</a:t>
            </a:r>
          </a:p>
          <a:p>
            <a:r>
              <a:rPr lang="en-GB" sz="6600" dirty="0"/>
              <a:t>Determination</a:t>
            </a:r>
          </a:p>
        </p:txBody>
      </p:sp>
    </p:spTree>
    <p:extLst>
      <p:ext uri="{BB962C8B-B14F-4D97-AF65-F5344CB8AC3E}">
        <p14:creationId xmlns:p14="http://schemas.microsoft.com/office/powerpoint/2010/main" val="85729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+mj-lt"/>
              </a:rPr>
              <a:t> P1-4 </a:t>
            </a:r>
          </a:p>
          <a:p>
            <a:pPr>
              <a:buNone/>
            </a:pPr>
            <a:r>
              <a:rPr lang="en-GB" sz="2000" dirty="0">
                <a:latin typeface="+mj-lt"/>
              </a:rPr>
              <a:t> - 4 pupils enrolled into P1 </a:t>
            </a:r>
          </a:p>
          <a:p>
            <a:pPr>
              <a:buNone/>
            </a:pPr>
            <a:r>
              <a:rPr lang="en-GB" sz="2000" dirty="0">
                <a:latin typeface="+mj-lt"/>
              </a:rPr>
              <a:t> - Class role of 15 pupils</a:t>
            </a:r>
          </a:p>
          <a:p>
            <a:pPr>
              <a:buNone/>
            </a:pPr>
            <a:endParaRPr lang="en-GB" sz="2000" dirty="0">
              <a:latin typeface="+mj-lt"/>
            </a:endParaRPr>
          </a:p>
          <a:p>
            <a:r>
              <a:rPr lang="en-GB" sz="3600" dirty="0">
                <a:latin typeface="+mj-lt"/>
              </a:rPr>
              <a:t> P5-7</a:t>
            </a:r>
            <a:endParaRPr lang="en-GB" sz="2000" dirty="0">
              <a:latin typeface="+mj-lt"/>
            </a:endParaRPr>
          </a:p>
          <a:p>
            <a:pPr>
              <a:buNone/>
            </a:pPr>
            <a:r>
              <a:rPr lang="en-GB" sz="2000" dirty="0">
                <a:latin typeface="+mj-lt"/>
              </a:rPr>
              <a:t> - Class role of 22 pupils</a:t>
            </a:r>
          </a:p>
          <a:p>
            <a:pPr>
              <a:buNone/>
            </a:pPr>
            <a:endParaRPr lang="en-GB" sz="2000" dirty="0">
              <a:latin typeface="+mj-lt"/>
            </a:endParaRPr>
          </a:p>
          <a:p>
            <a:r>
              <a:rPr lang="en-GB" sz="3600" dirty="0"/>
              <a:t> School Role</a:t>
            </a:r>
            <a:endParaRPr lang="en-GB" sz="2000" dirty="0"/>
          </a:p>
          <a:p>
            <a:pPr>
              <a:buNone/>
            </a:pPr>
            <a:r>
              <a:rPr lang="en-GB" sz="2000" dirty="0"/>
              <a:t> - 2022/2023 – 37 pupils</a:t>
            </a:r>
          </a:p>
          <a:p>
            <a:pPr>
              <a:buNone/>
            </a:pPr>
            <a:endParaRPr lang="en-GB" sz="20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/>
              <a:t>Head Teacher – 		Mr Mike Craig</a:t>
            </a:r>
          </a:p>
          <a:p>
            <a:r>
              <a:rPr lang="en-GB" sz="2000" dirty="0"/>
              <a:t>P5-7 – M,F			Mr Mike Craig</a:t>
            </a:r>
          </a:p>
          <a:p>
            <a:r>
              <a:rPr lang="en-GB" sz="2000" dirty="0"/>
              <a:t>P5-7 – </a:t>
            </a:r>
            <a:r>
              <a:rPr lang="en-GB" sz="2000" dirty="0" err="1"/>
              <a:t>T,W,Th</a:t>
            </a:r>
            <a:r>
              <a:rPr lang="en-GB" sz="2000" dirty="0"/>
              <a:t>			Mrs Ruth McFarlane </a:t>
            </a:r>
          </a:p>
          <a:p>
            <a:r>
              <a:rPr lang="en-GB" sz="2000" dirty="0"/>
              <a:t>P1-4 – W, Th, F			Mrs Linsey Sutherland</a:t>
            </a:r>
          </a:p>
          <a:p>
            <a:r>
              <a:rPr lang="en-GB" sz="2000" dirty="0"/>
              <a:t>P1-4 – M,T, W			Georgina McKeitch </a:t>
            </a:r>
          </a:p>
          <a:p>
            <a:endParaRPr lang="en-GB" sz="2000" dirty="0"/>
          </a:p>
          <a:p>
            <a:r>
              <a:rPr lang="en-GB" sz="2000" dirty="0"/>
              <a:t>PSA – 			Mrs Fiona </a:t>
            </a:r>
            <a:r>
              <a:rPr lang="en-GB" sz="2000" dirty="0" err="1"/>
              <a:t>McCalman</a:t>
            </a:r>
            <a:endParaRPr lang="en-GB" sz="2000" dirty="0"/>
          </a:p>
          <a:p>
            <a:r>
              <a:rPr lang="en-GB" sz="2000" dirty="0"/>
              <a:t>SFL – 				Mrs Christine Martin</a:t>
            </a:r>
          </a:p>
          <a:p>
            <a:endParaRPr lang="en-GB" sz="2000" dirty="0"/>
          </a:p>
          <a:p>
            <a:r>
              <a:rPr lang="en-GB" sz="2000" dirty="0"/>
              <a:t>Administrator – 		Mrs Evi Campbell</a:t>
            </a:r>
          </a:p>
          <a:p>
            <a:r>
              <a:rPr lang="en-GB" sz="2000" dirty="0"/>
              <a:t>Clerical Assistant – 		Miss Pauline Smith</a:t>
            </a:r>
          </a:p>
          <a:p>
            <a:endParaRPr lang="en-GB" sz="2000" dirty="0"/>
          </a:p>
          <a:p>
            <a:r>
              <a:rPr lang="en-GB" sz="2000" dirty="0"/>
              <a:t>Cook - 			Mrs Victoria Wheeler</a:t>
            </a:r>
          </a:p>
          <a:p>
            <a:r>
              <a:rPr lang="en-GB" sz="2000" dirty="0"/>
              <a:t>Janitor - 			Mr Stuart Duncan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72B92-A462-40BB-AE05-88E803F97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Parent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0978-3BC5-4E02-A98A-7205EBD9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874520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Please think about joining!</a:t>
            </a:r>
          </a:p>
        </p:txBody>
      </p:sp>
    </p:spTree>
    <p:extLst>
      <p:ext uri="{BB962C8B-B14F-4D97-AF65-F5344CB8AC3E}">
        <p14:creationId xmlns:p14="http://schemas.microsoft.com/office/powerpoint/2010/main" val="154380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Times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09697"/>
              </p:ext>
            </p:extLst>
          </p:nvPr>
        </p:nvGraphicFramePr>
        <p:xfrm>
          <a:off x="457200" y="1935163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9.00am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10.35am-11.00am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Lunch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12.30pm-1.20pm</a:t>
                      </a:r>
                    </a:p>
                    <a:p>
                      <a:r>
                        <a:rPr lang="en-GB" dirty="0"/>
                        <a:t>Aberdeenshire</a:t>
                      </a:r>
                      <a:r>
                        <a:rPr lang="en-GB" baseline="0" dirty="0"/>
                        <a:t> Menu</a:t>
                      </a:r>
                    </a:p>
                    <a:p>
                      <a:r>
                        <a:rPr lang="en-GB" baseline="0" dirty="0"/>
                        <a:t>P1-4 Free School Meals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Schoo</a:t>
                      </a:r>
                      <a:r>
                        <a:rPr lang="en-GB" baseline="0" dirty="0"/>
                        <a:t>l Finishes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3.15pm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Uniform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Daily Uniform</a:t>
            </a:r>
          </a:p>
          <a:p>
            <a:pPr>
              <a:buFontTx/>
              <a:buChar char="-"/>
            </a:pPr>
            <a:r>
              <a:rPr lang="en-GB" dirty="0"/>
              <a:t>Black, navy, grey trousers/skirt</a:t>
            </a:r>
          </a:p>
          <a:p>
            <a:pPr>
              <a:buFontTx/>
              <a:buChar char="-"/>
            </a:pPr>
            <a:r>
              <a:rPr lang="en-GB" dirty="0"/>
              <a:t>White polo-shirt</a:t>
            </a:r>
          </a:p>
          <a:p>
            <a:pPr>
              <a:buFontTx/>
              <a:buChar char="-"/>
            </a:pPr>
            <a:r>
              <a:rPr lang="en-GB" dirty="0"/>
              <a:t>Navy jumper/cardigan</a:t>
            </a:r>
          </a:p>
          <a:p>
            <a:pPr>
              <a:buFontTx/>
              <a:buChar char="-"/>
            </a:pPr>
            <a:r>
              <a:rPr lang="en-GB" dirty="0"/>
              <a:t>Indoor shoes</a:t>
            </a:r>
          </a:p>
          <a:p>
            <a:endParaRPr lang="en-GB" dirty="0"/>
          </a:p>
          <a:p>
            <a:r>
              <a:rPr lang="en-GB" dirty="0"/>
              <a:t>PE Kit</a:t>
            </a:r>
          </a:p>
          <a:p>
            <a:pPr marL="0" indent="0">
              <a:buNone/>
            </a:pPr>
            <a:r>
              <a:rPr lang="en-GB" dirty="0"/>
              <a:t>- Shorts &amp; t-shirt</a:t>
            </a:r>
          </a:p>
          <a:p>
            <a:endParaRPr lang="en-GB" dirty="0"/>
          </a:p>
          <a:p>
            <a:r>
              <a:rPr lang="en-GB" dirty="0"/>
              <a:t>Art </a:t>
            </a:r>
          </a:p>
          <a:p>
            <a:pPr marL="0" indent="0">
              <a:buNone/>
            </a:pPr>
            <a:r>
              <a:rPr lang="en-GB" dirty="0"/>
              <a:t> - Apron is optional – but highly recommended</a:t>
            </a:r>
          </a:p>
          <a:p>
            <a:endParaRPr lang="en-GB" dirty="0"/>
          </a:p>
          <a:p>
            <a:r>
              <a:rPr lang="en-GB" dirty="0"/>
              <a:t>Outdoor Clothing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32E5861799047BC0DA37967F1F225" ma:contentTypeVersion="12" ma:contentTypeDescription="Create a new document." ma:contentTypeScope="" ma:versionID="e49bbcb56d9c727c4e174a7edd82ac85">
  <xsd:schema xmlns:xsd="http://www.w3.org/2001/XMLSchema" xmlns:xs="http://www.w3.org/2001/XMLSchema" xmlns:p="http://schemas.microsoft.com/office/2006/metadata/properties" xmlns:ns2="8a754b8e-f7c9-412c-a381-dfb84d5b54a4" xmlns:ns3="8e9212bc-ea58-4d76-ad72-39f9ad177f22" targetNamespace="http://schemas.microsoft.com/office/2006/metadata/properties" ma:root="true" ma:fieldsID="c3044f72c99e1196d8730e14147aa034" ns2:_="" ns3:_="">
    <xsd:import namespace="8a754b8e-f7c9-412c-a381-dfb84d5b54a4"/>
    <xsd:import namespace="8e9212bc-ea58-4d76-ad72-39f9ad177f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54b8e-f7c9-412c-a381-dfb84d5b54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212bc-ea58-4d76-ad72-39f9ad177f2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DF48FD-9071-431E-9637-73AFA91AE1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6BB016-6C0C-42B8-9B19-8A77F1725A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94699E-6695-4D19-9E5E-9328010A4F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754b8e-f7c9-412c-a381-dfb84d5b54a4"/>
    <ds:schemaRef ds:uri="8e9212bc-ea58-4d76-ad72-39f9ad177f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682</Words>
  <Application>Microsoft Office PowerPoint</Application>
  <PresentationFormat>On-screen Show (4:3)</PresentationFormat>
  <Paragraphs>137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Comic Sans MS</vt:lpstr>
      <vt:lpstr>Constantia</vt:lpstr>
      <vt:lpstr>Times New Roman</vt:lpstr>
      <vt:lpstr>Wingdings</vt:lpstr>
      <vt:lpstr>Wingdings 2</vt:lpstr>
      <vt:lpstr>Flow</vt:lpstr>
      <vt:lpstr>Arnage School</vt:lpstr>
      <vt:lpstr>Our Vision for all Learners who come to Arnage School</vt:lpstr>
      <vt:lpstr>Our School Aims (Hot off the Press)</vt:lpstr>
      <vt:lpstr>At Arnage, We Value:</vt:lpstr>
      <vt:lpstr>School Information</vt:lpstr>
      <vt:lpstr>Staff</vt:lpstr>
      <vt:lpstr>Parent Council</vt:lpstr>
      <vt:lpstr>School Times</vt:lpstr>
      <vt:lpstr>Our Uniform</vt:lpstr>
      <vt:lpstr>Playgroup/Nursery – P1 Transition</vt:lpstr>
      <vt:lpstr>Starting P1</vt:lpstr>
      <vt:lpstr>Starting P1</vt:lpstr>
      <vt:lpstr>Typical School Day</vt:lpstr>
      <vt:lpstr>Parent/Carer Communication</vt:lpstr>
      <vt:lpstr>Don’t Worry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Arnage School</dc:title>
  <dc:creator>Duane</dc:creator>
  <cp:lastModifiedBy>Mike Craig</cp:lastModifiedBy>
  <cp:revision>35</cp:revision>
  <dcterms:created xsi:type="dcterms:W3CDTF">2006-08-16T00:00:00Z</dcterms:created>
  <dcterms:modified xsi:type="dcterms:W3CDTF">2022-04-21T09:34:24Z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0x01010091D32E5861799047BC0DA37967F1F225</vt:lpwstr>
  </property>
</Properties>
</file>